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130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57250" y="1496484"/>
            <a:ext cx="5143500" cy="3183467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2022/4/1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0611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2022/4/1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9870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680818" y="486834"/>
            <a:ext cx="1109067" cy="7749117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53616" y="486834"/>
            <a:ext cx="3241477" cy="7749117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2022/4/1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8244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2022/4/1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8112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2022/4/1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3750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53616" y="2434167"/>
            <a:ext cx="2175272" cy="5801784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14613" y="2434167"/>
            <a:ext cx="2175272" cy="5801784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2022/4/1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0769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2022/4/1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631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2022/4/1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5486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2022/4/1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898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2022/4/1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0996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2022/4/1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4795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F35836-C2D3-4195-854E-7E1DB24F3431}" type="datetimeFigureOut">
              <a:rPr kumimoji="1" lang="ja-JP" altLang="en-US" smtClean="0"/>
              <a:t>2022/4/1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0229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kumimoji="1"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kumimoji="1"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600" y="8669484"/>
            <a:ext cx="2258568" cy="301752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0" y="7835466"/>
            <a:ext cx="6858000" cy="740626"/>
          </a:xfrm>
          <a:prstGeom prst="rect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8100" y="8726424"/>
            <a:ext cx="6985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 smtClean="0"/>
              <a:t>製造元</a:t>
            </a:r>
            <a:endParaRPr kumimoji="1" lang="ja-JP" altLang="en-US" sz="12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194660" y="8604400"/>
            <a:ext cx="36633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b="1" dirty="0" smtClean="0"/>
              <a:t>お酒は二十歳になってから。</a:t>
            </a:r>
            <a:endParaRPr kumimoji="1" lang="en-US" altLang="ja-JP" sz="1200" b="1" dirty="0" smtClean="0"/>
          </a:p>
          <a:p>
            <a:r>
              <a:rPr lang="ja-JP" altLang="en-US" sz="1000" dirty="0" smtClean="0"/>
              <a:t>お酒はおいしく適量を。</a:t>
            </a:r>
            <a:r>
              <a:rPr kumimoji="1" lang="ja-JP" altLang="en-US" sz="1000" dirty="0" smtClean="0"/>
              <a:t>妊娠中や授乳期の飲酒はお控えください。</a:t>
            </a:r>
            <a:r>
              <a:rPr lang="ja-JP" altLang="en-US" sz="1000" dirty="0" smtClean="0"/>
              <a:t>飲酒運転は法律で禁じられています。</a:t>
            </a:r>
            <a:endParaRPr kumimoji="1" lang="ja-JP" altLang="en-US" sz="10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140186" y="7931106"/>
            <a:ext cx="50754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 smtClean="0">
                <a:solidFill>
                  <a:schemeClr val="bg1"/>
                </a:solidFill>
              </a:rPr>
              <a:t>本格焼酎　克　豪放磊落（かつ　ごうほうらいらく）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232747" y="8233106"/>
            <a:ext cx="49134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/>
              <a:t>1800ml  </a:t>
            </a:r>
            <a:r>
              <a:rPr kumimoji="1" lang="ja-JP" altLang="en-US" b="1" dirty="0" smtClean="0"/>
              <a:t>　　　円</a:t>
            </a:r>
            <a:r>
              <a:rPr kumimoji="1" lang="en-US" altLang="ja-JP" b="1" dirty="0" smtClean="0"/>
              <a:t>(</a:t>
            </a:r>
            <a:r>
              <a:rPr kumimoji="1" lang="ja-JP" altLang="en-US" b="1" dirty="0" smtClean="0"/>
              <a:t>税別</a:t>
            </a:r>
            <a:r>
              <a:rPr kumimoji="1" lang="en-US" altLang="ja-JP" b="1" dirty="0" smtClean="0"/>
              <a:t>)</a:t>
            </a:r>
            <a:r>
              <a:rPr kumimoji="1" lang="ja-JP" altLang="en-US" b="1" dirty="0" smtClean="0">
                <a:solidFill>
                  <a:schemeClr val="bg1"/>
                </a:solidFill>
              </a:rPr>
              <a:t>　</a:t>
            </a:r>
            <a:r>
              <a:rPr kumimoji="1" lang="ja-JP" altLang="en-US" b="1" dirty="0" smtClean="0"/>
              <a:t>　</a:t>
            </a:r>
            <a:r>
              <a:rPr kumimoji="1" lang="en-US" altLang="ja-JP" b="1" dirty="0" smtClean="0"/>
              <a:t>900ml</a:t>
            </a:r>
            <a:r>
              <a:rPr kumimoji="1" lang="ja-JP" altLang="en-US" b="1" dirty="0" smtClean="0"/>
              <a:t>　　　　円</a:t>
            </a:r>
            <a:r>
              <a:rPr kumimoji="1" lang="en-US" altLang="ja-JP" b="1" dirty="0" smtClean="0"/>
              <a:t>(</a:t>
            </a:r>
            <a:r>
              <a:rPr kumimoji="1" lang="ja-JP" altLang="en-US" b="1" dirty="0" smtClean="0"/>
              <a:t>税別</a:t>
            </a:r>
            <a:r>
              <a:rPr kumimoji="1" lang="en-US" altLang="ja-JP" b="1" dirty="0" smtClean="0"/>
              <a:t>)</a:t>
            </a:r>
            <a:endParaRPr kumimoji="1" lang="ja-JP" altLang="en-US" b="1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9" y="0"/>
            <a:ext cx="6858000" cy="7837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6547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34</Words>
  <Application>Microsoft Office PowerPoint</Application>
  <PresentationFormat>画面に合わせる (4:3)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kankyujizai@gmail.com</dc:creator>
  <cp:lastModifiedBy>HSZ54</cp:lastModifiedBy>
  <cp:revision>13</cp:revision>
  <cp:lastPrinted>2022-02-16T09:12:40Z</cp:lastPrinted>
  <dcterms:created xsi:type="dcterms:W3CDTF">2022-02-15T13:07:19Z</dcterms:created>
  <dcterms:modified xsi:type="dcterms:W3CDTF">2022-03-31T23:49:41Z</dcterms:modified>
</cp:coreProperties>
</file>